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omments/modernComment_201_996F632E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438" r:id="rId2"/>
    <p:sldId id="538" r:id="rId3"/>
    <p:sldId id="539" r:id="rId4"/>
    <p:sldId id="540" r:id="rId5"/>
    <p:sldId id="541" r:id="rId6"/>
    <p:sldId id="544" r:id="rId7"/>
    <p:sldId id="545" r:id="rId8"/>
    <p:sldId id="568" r:id="rId9"/>
    <p:sldId id="546" r:id="rId10"/>
    <p:sldId id="560" r:id="rId11"/>
    <p:sldId id="561" r:id="rId12"/>
    <p:sldId id="562" r:id="rId13"/>
    <p:sldId id="569" r:id="rId14"/>
    <p:sldId id="505" r:id="rId15"/>
    <p:sldId id="507" r:id="rId16"/>
    <p:sldId id="511" r:id="rId17"/>
    <p:sldId id="531" r:id="rId18"/>
    <p:sldId id="534" r:id="rId19"/>
    <p:sldId id="513" r:id="rId20"/>
    <p:sldId id="570" r:id="rId21"/>
    <p:sldId id="572" r:id="rId22"/>
    <p:sldId id="518" r:id="rId23"/>
    <p:sldId id="573" r:id="rId24"/>
    <p:sldId id="574" r:id="rId25"/>
    <p:sldId id="575" r:id="rId26"/>
    <p:sldId id="576" r:id="rId27"/>
    <p:sldId id="5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62D5436-8EA0-9ACF-E9ED-D36D56E466E7}" name="David Rose" initials="DR" userId="S::davdrose@stanford.edu::06536319-a14c-48fe-9f57-ac69a41a4366" providerId="AD"/>
  <p188:author id="{9DE32AC4-9682-6041-4CD8-BCA58E8EDA29}" name="Cici Hou" initials="CH" userId="S::xhou@stanford.edu::465fbbe5-b626-4dde-ad01-0bece0725b3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DFF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95"/>
    <p:restoredTop sz="96110"/>
  </p:normalViewPr>
  <p:slideViewPr>
    <p:cSldViewPr snapToGrid="0">
      <p:cViewPr varScale="1">
        <p:scale>
          <a:sx n="121" d="100"/>
          <a:sy n="121" d="100"/>
        </p:scale>
        <p:origin x="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modernComment_201_996F632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AE3D0B-207E-6643-AFB3-237CC17D9F1B}" authorId="{362D5436-8EA0-9ACF-E9ED-D36D56E466E7}" status="resolved" created="2024-08-11T23:45:28.02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74213934" sldId="513"/>
      <ac:picMk id="11" creationId="{3B1600FB-AA48-1E38-2463-390F40CD7902}"/>
    </ac:deMkLst>
    <p188:txBody>
      <a:bodyPr/>
      <a:lstStyle/>
      <a:p>
        <a:r>
          <a:rPr lang="en-US"/>
          <a:t>Can you remove the music notes by Suzy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6872C-F45F-8242-B1D5-869751A02E04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DF7BB-027F-BE48-A21B-03ABB8E34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5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751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938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6784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0695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288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324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36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285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83743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microsoft.com/office/2018/10/relationships/comments" Target="../comments/modernComment_201_996F632E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882E3-BB78-9763-7D36-19C2B3F0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 case</a:t>
            </a:r>
          </a:p>
        </p:txBody>
      </p:sp>
    </p:spTree>
    <p:extLst>
      <p:ext uri="{BB962C8B-B14F-4D97-AF65-F5344CB8AC3E}">
        <p14:creationId xmlns:p14="http://schemas.microsoft.com/office/powerpoint/2010/main" val="1818956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45CC38-6BBA-235E-6F48-830E8DB5C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92000" cy="6865151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08F431F8-709F-30FA-D831-14F07897B0E5}"/>
              </a:ext>
            </a:extLst>
          </p:cNvPr>
          <p:cNvSpPr/>
          <p:nvPr/>
        </p:nvSpPr>
        <p:spPr>
          <a:xfrm>
            <a:off x="4347299" y="99213"/>
            <a:ext cx="5070494" cy="294396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Who cracked the window?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DDDEF6-8944-E25E-EED1-06555D271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554" y="1645498"/>
            <a:ext cx="609600" cy="7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78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016BA6-8CE6-5382-7AD9-AD8C6A211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92000" cy="6865151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08F431F8-709F-30FA-D831-14F07897B0E5}"/>
              </a:ext>
            </a:extLst>
          </p:cNvPr>
          <p:cNvSpPr/>
          <p:nvPr/>
        </p:nvSpPr>
        <p:spPr>
          <a:xfrm>
            <a:off x="4347299" y="99213"/>
            <a:ext cx="5070494" cy="294396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Who caused the window to crack?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CAE78F-A0D6-3577-6DD8-6632C123A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554" y="1645498"/>
            <a:ext cx="609600" cy="7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34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F0A9A-11CD-3EA7-BA88-505E4DC04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92000" cy="6865151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08F431F8-709F-30FA-D831-14F07897B0E5}"/>
              </a:ext>
            </a:extLst>
          </p:cNvPr>
          <p:cNvSpPr/>
          <p:nvPr/>
        </p:nvSpPr>
        <p:spPr>
          <a:xfrm>
            <a:off x="4347299" y="99213"/>
            <a:ext cx="5070494" cy="294396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Whose fault is it that the window cracked?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5525C5-47B8-9C7E-FC5E-1770DA3AB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554" y="1645498"/>
            <a:ext cx="609600" cy="7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07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882E3-BB78-9763-7D36-19C2B3F0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case</a:t>
            </a:r>
          </a:p>
        </p:txBody>
      </p:sp>
    </p:spTree>
    <p:extLst>
      <p:ext uri="{BB962C8B-B14F-4D97-AF65-F5344CB8AC3E}">
        <p14:creationId xmlns:p14="http://schemas.microsoft.com/office/powerpoint/2010/main" val="225818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2535AF2-955C-5CEB-E481-E2EE3F96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55" y="1710560"/>
            <a:ext cx="12287416" cy="514845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E00D507-23C1-FD37-C584-FB25C15F52DD}"/>
              </a:ext>
            </a:extLst>
          </p:cNvPr>
          <p:cNvGrpSpPr>
            <a:grpSpLocks noChangeAspect="1"/>
          </p:cNvGrpSpPr>
          <p:nvPr/>
        </p:nvGrpSpPr>
        <p:grpSpPr>
          <a:xfrm>
            <a:off x="-1726196" y="2321781"/>
            <a:ext cx="15849363" cy="3384300"/>
            <a:chOff x="-3395546" y="1150304"/>
            <a:chExt cx="19397148" cy="44130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00A81FE-CC44-8993-0A7C-B75D53090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2"/>
            <a:stretch/>
          </p:blipFill>
          <p:spPr>
            <a:xfrm>
              <a:off x="6385931" y="1150304"/>
              <a:ext cx="9615671" cy="441307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E748307-13D1-190D-E17A-B09699F03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1"/>
            <a:stretch/>
          </p:blipFill>
          <p:spPr>
            <a:xfrm>
              <a:off x="-3395546" y="1150304"/>
              <a:ext cx="9781477" cy="4413077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D50B2F6-12CA-5EA0-F713-45CC7429C288}"/>
              </a:ext>
            </a:extLst>
          </p:cNvPr>
          <p:cNvSpPr/>
          <p:nvPr/>
        </p:nvSpPr>
        <p:spPr>
          <a:xfrm>
            <a:off x="-278296" y="-159026"/>
            <a:ext cx="12610769" cy="24808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73B55F-4DB8-6F6D-7F6F-B20C17F6C712}"/>
              </a:ext>
            </a:extLst>
          </p:cNvPr>
          <p:cNvSpPr/>
          <p:nvPr/>
        </p:nvSpPr>
        <p:spPr>
          <a:xfrm>
            <a:off x="-47708" y="2261116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23292C-AFB1-8A17-11D8-1DD2AAAD5440}"/>
              </a:ext>
            </a:extLst>
          </p:cNvPr>
          <p:cNvSpPr/>
          <p:nvPr/>
        </p:nvSpPr>
        <p:spPr>
          <a:xfrm>
            <a:off x="-39755" y="5697613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xplosion: 8 Points 1">
            <a:extLst>
              <a:ext uri="{FF2B5EF4-FFF2-40B4-BE49-F238E27FC236}">
                <a16:creationId xmlns:a16="http://schemas.microsoft.com/office/drawing/2014/main" id="{C9CD55FC-748A-F749-84C2-081BF3E179C3}"/>
              </a:ext>
            </a:extLst>
          </p:cNvPr>
          <p:cNvSpPr/>
          <p:nvPr/>
        </p:nvSpPr>
        <p:spPr>
          <a:xfrm>
            <a:off x="7493857" y="170707"/>
            <a:ext cx="4698143" cy="17000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 This is Suzy.</a:t>
            </a:r>
          </a:p>
        </p:txBody>
      </p:sp>
      <p:sp>
        <p:nvSpPr>
          <p:cNvPr id="21" name="Arrow: Down 2">
            <a:extLst>
              <a:ext uri="{FF2B5EF4-FFF2-40B4-BE49-F238E27FC236}">
                <a16:creationId xmlns:a16="http://schemas.microsoft.com/office/drawing/2014/main" id="{007A1B3A-A91D-D9C4-2E6B-6ADFC17545EF}"/>
              </a:ext>
            </a:extLst>
          </p:cNvPr>
          <p:cNvSpPr/>
          <p:nvPr/>
        </p:nvSpPr>
        <p:spPr>
          <a:xfrm rot="5400000">
            <a:off x="6946478" y="268948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C782DC-A642-34BE-EC29-C3836F1F1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823" y="-14550"/>
            <a:ext cx="1307402" cy="23363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8807AB-44EC-F608-D81C-54EB202E9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482" y="3605047"/>
            <a:ext cx="1732380" cy="3085227"/>
          </a:xfrm>
          <a:prstGeom prst="rect">
            <a:avLst/>
          </a:prstGeom>
        </p:spPr>
      </p:pic>
      <p:pic>
        <p:nvPicPr>
          <p:cNvPr id="7" name="Picture 6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48588AE5-6262-3ECA-6969-A8EDF739C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476" y="4180221"/>
            <a:ext cx="2117342" cy="211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3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28497C-E995-EFA0-3B44-CBF84568E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55" y="1710560"/>
            <a:ext cx="12287416" cy="514845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D0EFF9-488D-DB11-37B5-7F06346CC335}"/>
              </a:ext>
            </a:extLst>
          </p:cNvPr>
          <p:cNvGrpSpPr>
            <a:grpSpLocks noChangeAspect="1"/>
          </p:cNvGrpSpPr>
          <p:nvPr/>
        </p:nvGrpSpPr>
        <p:grpSpPr>
          <a:xfrm>
            <a:off x="-1726196" y="2321781"/>
            <a:ext cx="15849363" cy="3384300"/>
            <a:chOff x="-3395546" y="1150304"/>
            <a:chExt cx="19397148" cy="4413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EB712C-A59B-C13A-ED96-829723FD4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2"/>
            <a:stretch/>
          </p:blipFill>
          <p:spPr>
            <a:xfrm>
              <a:off x="6385931" y="1150304"/>
              <a:ext cx="9615671" cy="44130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4DD43E-FF9B-6298-5D3D-BB7A18D78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1"/>
            <a:stretch/>
          </p:blipFill>
          <p:spPr>
            <a:xfrm>
              <a:off x="-3395546" y="1150304"/>
              <a:ext cx="9781477" cy="4413077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1E3DF85-2B00-3B34-4D82-22A38C4E3E75}"/>
              </a:ext>
            </a:extLst>
          </p:cNvPr>
          <p:cNvSpPr/>
          <p:nvPr/>
        </p:nvSpPr>
        <p:spPr>
          <a:xfrm>
            <a:off x="-39755" y="5697613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9B5C9-D581-AA2C-3A45-F3A67C2844F6}"/>
              </a:ext>
            </a:extLst>
          </p:cNvPr>
          <p:cNvSpPr/>
          <p:nvPr/>
        </p:nvSpPr>
        <p:spPr>
          <a:xfrm>
            <a:off x="-254443" y="-159026"/>
            <a:ext cx="12610769" cy="24808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AF99D1-E167-5ECA-CA10-01DFB8877001}"/>
              </a:ext>
            </a:extLst>
          </p:cNvPr>
          <p:cNvSpPr/>
          <p:nvPr/>
        </p:nvSpPr>
        <p:spPr>
          <a:xfrm>
            <a:off x="-47708" y="2261116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AF5C7E-CA80-A9B5-5D4F-B2BBFDB32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482" y="3605047"/>
            <a:ext cx="1732380" cy="3085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2BBBE2-872F-25E6-64EE-B8559124F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823" y="-14550"/>
            <a:ext cx="1307402" cy="2336331"/>
          </a:xfrm>
          <a:prstGeom prst="rect">
            <a:avLst/>
          </a:prstGeom>
        </p:spPr>
      </p:pic>
      <p:pic>
        <p:nvPicPr>
          <p:cNvPr id="13" name="Picture 12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39078B24-F993-442D-279D-D8D9A4B55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476" y="4180221"/>
            <a:ext cx="2117342" cy="2117342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74BE2519-7440-62E0-D4AC-803ECE9D293C}"/>
              </a:ext>
            </a:extLst>
          </p:cNvPr>
          <p:cNvSpPr/>
          <p:nvPr/>
        </p:nvSpPr>
        <p:spPr>
          <a:xfrm>
            <a:off x="3451422" y="3450577"/>
            <a:ext cx="4698143" cy="17000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 And this is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Andy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411128D-75D4-9089-D436-4C55D3061D98}"/>
              </a:ext>
            </a:extLst>
          </p:cNvPr>
          <p:cNvSpPr/>
          <p:nvPr/>
        </p:nvSpPr>
        <p:spPr>
          <a:xfrm rot="16200000">
            <a:off x="8242402" y="3506567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6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5417EF-ECCA-1486-2B67-7B2D24C59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85650" cy="6861574"/>
          </a:xfrm>
          <a:prstGeom prst="rect">
            <a:avLst/>
          </a:prstGeom>
        </p:spPr>
      </p:pic>
      <p:sp>
        <p:nvSpPr>
          <p:cNvPr id="9" name="Explosion: 8 Points 1">
            <a:extLst>
              <a:ext uri="{FF2B5EF4-FFF2-40B4-BE49-F238E27FC236}">
                <a16:creationId xmlns:a16="http://schemas.microsoft.com/office/drawing/2014/main" id="{70625CC4-12F2-B1D7-7C56-6C03310A6F69}"/>
              </a:ext>
            </a:extLst>
          </p:cNvPr>
          <p:cNvSpPr/>
          <p:nvPr/>
        </p:nvSpPr>
        <p:spPr>
          <a:xfrm>
            <a:off x="60663" y="112111"/>
            <a:ext cx="5425737" cy="221762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Suzy stands on Andy’s rope to prevent Andy from falling.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A8907-3974-E035-E60E-8AFE38BB9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56" t="64516" r="33831" b="6667"/>
          <a:stretch/>
        </p:blipFill>
        <p:spPr>
          <a:xfrm>
            <a:off x="6651522" y="4424516"/>
            <a:ext cx="1415845" cy="1976284"/>
          </a:xfrm>
          <a:prstGeom prst="rect">
            <a:avLst/>
          </a:prstGeom>
        </p:spPr>
      </p:pic>
      <p:pic>
        <p:nvPicPr>
          <p:cNvPr id="3" name="Picture 2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E4BDBD54-EF06-12C3-2FC5-F7ADB9A3C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76" y="4180221"/>
            <a:ext cx="2117342" cy="211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19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38892-15D3-65D7-61CB-15EC61DAF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85650" cy="6861574"/>
          </a:xfrm>
          <a:prstGeom prst="rect">
            <a:avLst/>
          </a:prstGeom>
        </p:spPr>
      </p:pic>
      <p:sp>
        <p:nvSpPr>
          <p:cNvPr id="9" name="Explosion: 8 Points 1">
            <a:extLst>
              <a:ext uri="{FF2B5EF4-FFF2-40B4-BE49-F238E27FC236}">
                <a16:creationId xmlns:a16="http://schemas.microsoft.com/office/drawing/2014/main" id="{70625CC4-12F2-B1D7-7C56-6C03310A6F69}"/>
              </a:ext>
            </a:extLst>
          </p:cNvPr>
          <p:cNvSpPr/>
          <p:nvPr/>
        </p:nvSpPr>
        <p:spPr>
          <a:xfrm>
            <a:off x="60663" y="112111"/>
            <a:ext cx="5425737" cy="221762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See? Suzy is standing on Andy’s rope.</a:t>
            </a:r>
          </a:p>
        </p:txBody>
      </p:sp>
      <p:sp>
        <p:nvSpPr>
          <p:cNvPr id="2" name="Arrow: Down 2">
            <a:extLst>
              <a:ext uri="{FF2B5EF4-FFF2-40B4-BE49-F238E27FC236}">
                <a16:creationId xmlns:a16="http://schemas.microsoft.com/office/drawing/2014/main" id="{F6C147B6-A438-E980-8405-FF167F72BF39}"/>
              </a:ext>
            </a:extLst>
          </p:cNvPr>
          <p:cNvSpPr/>
          <p:nvPr/>
        </p:nvSpPr>
        <p:spPr>
          <a:xfrm rot="17671429">
            <a:off x="5040297" y="1051038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56929-074B-1EC0-071F-12C516DDDF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56" t="64516" r="33831" b="6667"/>
          <a:stretch/>
        </p:blipFill>
        <p:spPr>
          <a:xfrm>
            <a:off x="6651522" y="4424516"/>
            <a:ext cx="1415845" cy="1976284"/>
          </a:xfrm>
          <a:prstGeom prst="rect">
            <a:avLst/>
          </a:prstGeom>
        </p:spPr>
      </p:pic>
      <p:pic>
        <p:nvPicPr>
          <p:cNvPr id="4" name="Picture 3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A991B8ED-B479-F705-8BC7-9A5503582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76" y="4180221"/>
            <a:ext cx="2117342" cy="211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51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D54A71-0BE8-E0C3-127D-066D94816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5"/>
            <a:ext cx="12192000" cy="6865149"/>
          </a:xfrm>
          <a:prstGeom prst="rect">
            <a:avLst/>
          </a:prstGeom>
        </p:spPr>
      </p:pic>
      <p:sp>
        <p:nvSpPr>
          <p:cNvPr id="9" name="Explosion: 8 Points 1">
            <a:extLst>
              <a:ext uri="{FF2B5EF4-FFF2-40B4-BE49-F238E27FC236}">
                <a16:creationId xmlns:a16="http://schemas.microsoft.com/office/drawing/2014/main" id="{70625CC4-12F2-B1D7-7C56-6C03310A6F69}"/>
              </a:ext>
            </a:extLst>
          </p:cNvPr>
          <p:cNvSpPr/>
          <p:nvPr/>
        </p:nvSpPr>
        <p:spPr>
          <a:xfrm>
            <a:off x="0" y="2603062"/>
            <a:ext cx="5425737" cy="221762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Andy starts climbing up the wall. </a:t>
            </a:r>
          </a:p>
        </p:txBody>
      </p:sp>
      <p:sp>
        <p:nvSpPr>
          <p:cNvPr id="2" name="Arrow: Down 2">
            <a:extLst>
              <a:ext uri="{FF2B5EF4-FFF2-40B4-BE49-F238E27FC236}">
                <a16:creationId xmlns:a16="http://schemas.microsoft.com/office/drawing/2014/main" id="{F6C147B6-A438-E980-8405-FF167F72BF39}"/>
              </a:ext>
            </a:extLst>
          </p:cNvPr>
          <p:cNvSpPr/>
          <p:nvPr/>
        </p:nvSpPr>
        <p:spPr>
          <a:xfrm rot="16200000">
            <a:off x="5113399" y="3116366"/>
            <a:ext cx="206637" cy="112795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A2E9B-F462-7031-4E36-EA121FE4DC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97" t="63868" r="33831" b="6667"/>
          <a:stretch/>
        </p:blipFill>
        <p:spPr>
          <a:xfrm>
            <a:off x="6766265" y="4380089"/>
            <a:ext cx="1301102" cy="2020711"/>
          </a:xfrm>
          <a:prstGeom prst="rect">
            <a:avLst/>
          </a:prstGeom>
        </p:spPr>
      </p:pic>
      <p:pic>
        <p:nvPicPr>
          <p:cNvPr id="5" name="Picture 4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D095ECE3-F6FA-3464-AF43-1A0AEA42D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76" y="4180221"/>
            <a:ext cx="2117342" cy="211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33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1600FB-AA48-1E38-2463-390F40CD7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75"/>
            <a:ext cx="12192000" cy="6865149"/>
          </a:xfrm>
          <a:prstGeom prst="rect">
            <a:avLst/>
          </a:prstGeom>
        </p:spPr>
      </p:pic>
      <p:sp>
        <p:nvSpPr>
          <p:cNvPr id="9" name="Explosion: 8 Points 1">
            <a:extLst>
              <a:ext uri="{FF2B5EF4-FFF2-40B4-BE49-F238E27FC236}">
                <a16:creationId xmlns:a16="http://schemas.microsoft.com/office/drawing/2014/main" id="{70625CC4-12F2-B1D7-7C56-6C03310A6F69}"/>
              </a:ext>
            </a:extLst>
          </p:cNvPr>
          <p:cNvSpPr/>
          <p:nvPr/>
        </p:nvSpPr>
        <p:spPr>
          <a:xfrm>
            <a:off x="60663" y="112734"/>
            <a:ext cx="5425737" cy="2061253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As Andy is climbing, Suzy wanders off.</a:t>
            </a:r>
            <a:endParaRPr lang="en-US" b="0" dirty="0">
              <a:effectLst/>
              <a:latin typeface="Comic Sans MS" panose="030F09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E4F320-685A-5932-C578-8C091B29D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118" y="0"/>
            <a:ext cx="1371600" cy="1114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BDB80C-A192-B435-1A5A-E6524B241A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497" t="63868" r="33831" b="6667"/>
          <a:stretch/>
        </p:blipFill>
        <p:spPr>
          <a:xfrm>
            <a:off x="6766265" y="4380089"/>
            <a:ext cx="1301102" cy="2020711"/>
          </a:xfrm>
          <a:prstGeom prst="rect">
            <a:avLst/>
          </a:prstGeom>
        </p:spPr>
      </p:pic>
      <p:pic>
        <p:nvPicPr>
          <p:cNvPr id="4" name="Picture 3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0AC5CEC7-01AE-7F6F-F4A6-BA033E507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476" y="4180221"/>
            <a:ext cx="2117342" cy="211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139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36D6DA-F17B-2451-26EE-C8E410344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85650" cy="6861574"/>
          </a:xfrm>
          <a:prstGeom prst="rect">
            <a:avLst/>
          </a:prstGeom>
        </p:spPr>
      </p:pic>
      <p:pic>
        <p:nvPicPr>
          <p:cNvPr id="4" name="Picture 3" descr="A cartoon of a child&#10;&#10;Description automatically generated">
            <a:extLst>
              <a:ext uri="{FF2B5EF4-FFF2-40B4-BE49-F238E27FC236}">
                <a16:creationId xmlns:a16="http://schemas.microsoft.com/office/drawing/2014/main" id="{47DD2DB1-A364-706C-1D2D-6B1A3AC36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" b="98802" l="6272" r="99042">
                        <a14:foregroundMark x1="42334" y1="8281" x2="58537" y2="5469"/>
                        <a14:foregroundMark x1="58537" y1="5469" x2="73868" y2="6094"/>
                        <a14:foregroundMark x1="73868" y1="6094" x2="74042" y2="6250"/>
                        <a14:foregroundMark x1="6272" y1="15677" x2="6272" y2="15677"/>
                        <a14:foregroundMark x1="49216" y1="1927" x2="49216" y2="1927"/>
                        <a14:foregroundMark x1="87456" y1="60938" x2="87456" y2="60938"/>
                        <a14:foregroundMark x1="23606" y1="90990" x2="27613" y2="94375"/>
                        <a14:foregroundMark x1="74913" y1="96354" x2="83711" y2="96406"/>
                        <a14:foregroundMark x1="95819" y1="60990" x2="95819" y2="60990"/>
                        <a14:foregroundMark x1="95906" y1="62604" x2="95906" y2="62604"/>
                        <a14:foregroundMark x1="97648" y1="63073" x2="97648" y2="63073"/>
                        <a14:foregroundMark x1="98519" y1="61042" x2="98519" y2="61042"/>
                        <a14:foregroundMark x1="98258" y1="63073" x2="98258" y2="63073"/>
                        <a14:foregroundMark x1="98693" y1="61198" x2="98693" y2="61198"/>
                        <a14:foregroundMark x1="29268" y1="65000" x2="29268" y2="65000"/>
                        <a14:foregroundMark x1="98780" y1="61042" x2="98780" y2="61042"/>
                        <a14:foregroundMark x1="98345" y1="63125" x2="98345" y2="63125"/>
                        <a14:foregroundMark x1="99042" y1="61198" x2="99042" y2="61198"/>
                        <a14:foregroundMark x1="98693" y1="63177" x2="98693" y2="63177"/>
                        <a14:foregroundMark x1="82143" y1="97604" x2="82143" y2="97604"/>
                        <a14:foregroundMark x1="81446" y1="98021" x2="81446" y2="98021"/>
                        <a14:foregroundMark x1="82143" y1="98802" x2="82143" y2="98802"/>
                        <a14:backgroundMark x1="93641" y1="65260" x2="93641" y2="65260"/>
                        <a14:backgroundMark x1="97125" y1="64115" x2="97125" y2="64115"/>
                        <a14:backgroundMark x1="98171" y1="61979" x2="98171" y2="619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4152" y="2536458"/>
            <a:ext cx="2135465" cy="3571510"/>
          </a:xfrm>
          <a:prstGeom prst="rect">
            <a:avLst/>
          </a:prstGeom>
        </p:spPr>
      </p:pic>
      <p:sp>
        <p:nvSpPr>
          <p:cNvPr id="8" name="Explosion: 8 Points 1">
            <a:extLst>
              <a:ext uri="{FF2B5EF4-FFF2-40B4-BE49-F238E27FC236}">
                <a16:creationId xmlns:a16="http://schemas.microsoft.com/office/drawing/2014/main" id="{0279C087-5ADF-7C3B-59B9-02E29DAC3AF8}"/>
              </a:ext>
            </a:extLst>
          </p:cNvPr>
          <p:cNvSpPr/>
          <p:nvPr/>
        </p:nvSpPr>
        <p:spPr>
          <a:xfrm>
            <a:off x="6759617" y="418224"/>
            <a:ext cx="4698143" cy="17000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This is Sophia.</a:t>
            </a:r>
          </a:p>
        </p:txBody>
      </p:sp>
      <p:sp>
        <p:nvSpPr>
          <p:cNvPr id="9" name="Arrow: Down 2">
            <a:extLst>
              <a:ext uri="{FF2B5EF4-FFF2-40B4-BE49-F238E27FC236}">
                <a16:creationId xmlns:a16="http://schemas.microsoft.com/office/drawing/2014/main" id="{29EBEE5E-096A-2D09-673C-1025E1686939}"/>
              </a:ext>
            </a:extLst>
          </p:cNvPr>
          <p:cNvSpPr/>
          <p:nvPr/>
        </p:nvSpPr>
        <p:spPr>
          <a:xfrm rot="3137317">
            <a:off x="7007296" y="1360787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37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28497C-E995-EFA0-3B44-CBF84568E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55" y="1710560"/>
            <a:ext cx="12287416" cy="514845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D0EFF9-488D-DB11-37B5-7F06346CC335}"/>
              </a:ext>
            </a:extLst>
          </p:cNvPr>
          <p:cNvGrpSpPr>
            <a:grpSpLocks noChangeAspect="1"/>
          </p:cNvGrpSpPr>
          <p:nvPr/>
        </p:nvGrpSpPr>
        <p:grpSpPr>
          <a:xfrm>
            <a:off x="-1726196" y="2321781"/>
            <a:ext cx="15849363" cy="3384300"/>
            <a:chOff x="-3395546" y="1150304"/>
            <a:chExt cx="19397148" cy="4413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EB712C-A59B-C13A-ED96-829723FD4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2"/>
            <a:stretch/>
          </p:blipFill>
          <p:spPr>
            <a:xfrm>
              <a:off x="6385931" y="1150304"/>
              <a:ext cx="9615671" cy="44130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4DD43E-FF9B-6298-5D3D-BB7A18D78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1"/>
            <a:stretch/>
          </p:blipFill>
          <p:spPr>
            <a:xfrm>
              <a:off x="-3395546" y="1150304"/>
              <a:ext cx="9781477" cy="4413077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1E3DF85-2B00-3B34-4D82-22A38C4E3E75}"/>
              </a:ext>
            </a:extLst>
          </p:cNvPr>
          <p:cNvSpPr/>
          <p:nvPr/>
        </p:nvSpPr>
        <p:spPr>
          <a:xfrm>
            <a:off x="-39755" y="5697613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9B5C9-D581-AA2C-3A45-F3A67C2844F6}"/>
              </a:ext>
            </a:extLst>
          </p:cNvPr>
          <p:cNvSpPr/>
          <p:nvPr/>
        </p:nvSpPr>
        <p:spPr>
          <a:xfrm>
            <a:off x="-254443" y="-159026"/>
            <a:ext cx="12610769" cy="24808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AF99D1-E167-5ECA-CA10-01DFB8877001}"/>
              </a:ext>
            </a:extLst>
          </p:cNvPr>
          <p:cNvSpPr/>
          <p:nvPr/>
        </p:nvSpPr>
        <p:spPr>
          <a:xfrm>
            <a:off x="-47708" y="2261116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BBBE2-872F-25E6-64EE-B8559124F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323" y="-39602"/>
            <a:ext cx="1307402" cy="2336331"/>
          </a:xfrm>
          <a:prstGeom prst="rect">
            <a:avLst/>
          </a:prstGeom>
        </p:spPr>
      </p:pic>
      <p:pic>
        <p:nvPicPr>
          <p:cNvPr id="13" name="Picture 12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1CC78F01-73C4-C841-BB0C-4598A0B5F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476" y="4180221"/>
            <a:ext cx="2117342" cy="21173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AF5C7E-CA80-A9B5-5D4F-B2BBFDB32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98676">
            <a:off x="5992943" y="3579059"/>
            <a:ext cx="1509659" cy="2688579"/>
          </a:xfrm>
          <a:prstGeom prst="rect">
            <a:avLst/>
          </a:prstGeom>
        </p:spPr>
      </p:pic>
      <p:pic>
        <p:nvPicPr>
          <p:cNvPr id="3" name="Picture 2" descr="A cartoon character in the dark&#10;&#10;Description automatically generated with medium confidence">
            <a:extLst>
              <a:ext uri="{FF2B5EF4-FFF2-40B4-BE49-F238E27FC236}">
                <a16:creationId xmlns:a16="http://schemas.microsoft.com/office/drawing/2014/main" id="{A1248076-8C2E-FCA6-47F6-618F48FB4E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654"/>
          <a:stretch/>
        </p:blipFill>
        <p:spPr>
          <a:xfrm rot="168113">
            <a:off x="-180350" y="1820867"/>
            <a:ext cx="12610769" cy="5060970"/>
          </a:xfrm>
          <a:prstGeom prst="rect">
            <a:avLst/>
          </a:prstGeom>
        </p:spPr>
      </p:pic>
      <p:sp>
        <p:nvSpPr>
          <p:cNvPr id="15" name="Explosion: 8 Points 1">
            <a:extLst>
              <a:ext uri="{FF2B5EF4-FFF2-40B4-BE49-F238E27FC236}">
                <a16:creationId xmlns:a16="http://schemas.microsoft.com/office/drawing/2014/main" id="{C17E8F95-072E-D03A-5870-82E7DB55C391}"/>
              </a:ext>
            </a:extLst>
          </p:cNvPr>
          <p:cNvSpPr/>
          <p:nvPr/>
        </p:nvSpPr>
        <p:spPr>
          <a:xfrm>
            <a:off x="-2945" y="8748"/>
            <a:ext cx="5608617" cy="225983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Andy loses grip of the rock and falls.</a:t>
            </a:r>
            <a:endParaRPr lang="en-US" b="0" dirty="0">
              <a:effectLst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343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28497C-E995-EFA0-3B44-CBF84568E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55" y="1710560"/>
            <a:ext cx="12287416" cy="514845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D0EFF9-488D-DB11-37B5-7F06346CC335}"/>
              </a:ext>
            </a:extLst>
          </p:cNvPr>
          <p:cNvGrpSpPr>
            <a:grpSpLocks noChangeAspect="1"/>
          </p:cNvGrpSpPr>
          <p:nvPr/>
        </p:nvGrpSpPr>
        <p:grpSpPr>
          <a:xfrm>
            <a:off x="-1726196" y="2321781"/>
            <a:ext cx="15849363" cy="3384300"/>
            <a:chOff x="-3395546" y="1150304"/>
            <a:chExt cx="19397148" cy="4413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EB712C-A59B-C13A-ED96-829723FD4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2"/>
            <a:stretch/>
          </p:blipFill>
          <p:spPr>
            <a:xfrm>
              <a:off x="6385931" y="1150304"/>
              <a:ext cx="9615671" cy="44130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4DD43E-FF9B-6298-5D3D-BB7A18D78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1"/>
            <a:stretch/>
          </p:blipFill>
          <p:spPr>
            <a:xfrm>
              <a:off x="-3395546" y="1150304"/>
              <a:ext cx="9781477" cy="4413077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1E3DF85-2B00-3B34-4D82-22A38C4E3E75}"/>
              </a:ext>
            </a:extLst>
          </p:cNvPr>
          <p:cNvSpPr/>
          <p:nvPr/>
        </p:nvSpPr>
        <p:spPr>
          <a:xfrm>
            <a:off x="-39755" y="5697613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9B5C9-D581-AA2C-3A45-F3A67C2844F6}"/>
              </a:ext>
            </a:extLst>
          </p:cNvPr>
          <p:cNvSpPr/>
          <p:nvPr/>
        </p:nvSpPr>
        <p:spPr>
          <a:xfrm>
            <a:off x="-254443" y="-159026"/>
            <a:ext cx="12610769" cy="24808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AF99D1-E167-5ECA-CA10-01DFB8877001}"/>
              </a:ext>
            </a:extLst>
          </p:cNvPr>
          <p:cNvSpPr/>
          <p:nvPr/>
        </p:nvSpPr>
        <p:spPr>
          <a:xfrm>
            <a:off x="-47708" y="2261116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BBBE2-872F-25E6-64EE-B8559124F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323" y="-39602"/>
            <a:ext cx="1307402" cy="2336331"/>
          </a:xfrm>
          <a:prstGeom prst="rect">
            <a:avLst/>
          </a:prstGeom>
        </p:spPr>
      </p:pic>
      <p:pic>
        <p:nvPicPr>
          <p:cNvPr id="13" name="Picture 12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71F00168-81CE-565A-F7FD-BFCDC952C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476" y="4180221"/>
            <a:ext cx="2117342" cy="21173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AF5C7E-CA80-A9B5-5D4F-B2BBFDB32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98676">
            <a:off x="5992943" y="3579059"/>
            <a:ext cx="1509659" cy="2688579"/>
          </a:xfrm>
          <a:prstGeom prst="rect">
            <a:avLst/>
          </a:prstGeom>
        </p:spPr>
      </p:pic>
      <p:pic>
        <p:nvPicPr>
          <p:cNvPr id="15" name="Picture 14" descr="A cartoon character in the dark&#10;&#10;Description automatically generated with medium confidence">
            <a:extLst>
              <a:ext uri="{FF2B5EF4-FFF2-40B4-BE49-F238E27FC236}">
                <a16:creationId xmlns:a16="http://schemas.microsoft.com/office/drawing/2014/main" id="{3EA9DC62-8C7B-0C46-3D98-20DB8C423A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654"/>
          <a:stretch/>
        </p:blipFill>
        <p:spPr>
          <a:xfrm rot="168113">
            <a:off x="-180350" y="1820867"/>
            <a:ext cx="12610769" cy="506097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1ABFFAD8-136D-BAF2-10AB-C5D8392A566B}"/>
              </a:ext>
            </a:extLst>
          </p:cNvPr>
          <p:cNvSpPr/>
          <p:nvPr/>
        </p:nvSpPr>
        <p:spPr>
          <a:xfrm>
            <a:off x="-2945" y="8748"/>
            <a:ext cx="5608617" cy="225983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mic Sans MS" panose="030F0902030302020204" pitchFamily="66" charset="0"/>
              </a:rPr>
              <a:t>Oh no Suzy isn’t holding Andy’s rope!</a:t>
            </a:r>
            <a:endParaRPr lang="en-US" b="0" dirty="0">
              <a:effectLst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67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child and a child&#10;&#10;Description automatically generated">
            <a:extLst>
              <a:ext uri="{FF2B5EF4-FFF2-40B4-BE49-F238E27FC236}">
                <a16:creationId xmlns:a16="http://schemas.microsoft.com/office/drawing/2014/main" id="{1F43B903-B0D0-3D9A-B889-72BE7994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B3180-7B1E-4645-3589-B19C34317634}"/>
              </a:ext>
            </a:extLst>
          </p:cNvPr>
          <p:cNvSpPr txBox="1"/>
          <p:nvPr/>
        </p:nvSpPr>
        <p:spPr>
          <a:xfrm rot="20189001">
            <a:off x="7399858" y="155659"/>
            <a:ext cx="59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!!</a:t>
            </a:r>
          </a:p>
        </p:txBody>
      </p:sp>
      <p:sp>
        <p:nvSpPr>
          <p:cNvPr id="9" name="Explosion: 8 Points 1">
            <a:extLst>
              <a:ext uri="{FF2B5EF4-FFF2-40B4-BE49-F238E27FC236}">
                <a16:creationId xmlns:a16="http://schemas.microsoft.com/office/drawing/2014/main" id="{70625CC4-12F2-B1D7-7C56-6C03310A6F69}"/>
              </a:ext>
            </a:extLst>
          </p:cNvPr>
          <p:cNvSpPr/>
          <p:nvPr/>
        </p:nvSpPr>
        <p:spPr>
          <a:xfrm>
            <a:off x="7450372" y="2669468"/>
            <a:ext cx="4741628" cy="18752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Andy falls on the fan and it breaks.</a:t>
            </a:r>
            <a:endParaRPr lang="en-US" b="0" dirty="0">
              <a:effectLst/>
              <a:latin typeface="Comic Sans MS" panose="030F0902030302020204" pitchFamily="66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B5BDA8-D75E-0349-B39C-C6FB78D5D3AC}"/>
              </a:ext>
            </a:extLst>
          </p:cNvPr>
          <p:cNvSpPr/>
          <p:nvPr/>
        </p:nvSpPr>
        <p:spPr>
          <a:xfrm>
            <a:off x="7272915" y="242889"/>
            <a:ext cx="479648" cy="41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F271DDF0-2191-69C0-85EA-82288D60B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15" r="11021" b="29421"/>
          <a:stretch/>
        </p:blipFill>
        <p:spPr>
          <a:xfrm rot="20367457">
            <a:off x="7048255" y="5519997"/>
            <a:ext cx="1883988" cy="716999"/>
          </a:xfrm>
          <a:prstGeom prst="rect">
            <a:avLst/>
          </a:prstGeom>
        </p:spPr>
      </p:pic>
      <p:sp>
        <p:nvSpPr>
          <p:cNvPr id="5" name="Arrow: Down 2">
            <a:extLst>
              <a:ext uri="{FF2B5EF4-FFF2-40B4-BE49-F238E27FC236}">
                <a16:creationId xmlns:a16="http://schemas.microsoft.com/office/drawing/2014/main" id="{61509EFC-029C-63FA-8C1C-28B6FE6BC966}"/>
              </a:ext>
            </a:extLst>
          </p:cNvPr>
          <p:cNvSpPr/>
          <p:nvPr/>
        </p:nvSpPr>
        <p:spPr>
          <a:xfrm rot="2694316">
            <a:off x="8803802" y="4237903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230F5243-B550-7327-FF8C-B8ED14F94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79"/>
          <a:stretch/>
        </p:blipFill>
        <p:spPr>
          <a:xfrm rot="9884566">
            <a:off x="6638460" y="5724545"/>
            <a:ext cx="2117342" cy="622952"/>
          </a:xfrm>
          <a:prstGeom prst="rect">
            <a:avLst/>
          </a:prstGeom>
        </p:spPr>
      </p:pic>
      <p:pic>
        <p:nvPicPr>
          <p:cNvPr id="10" name="Picture 9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08B19C2A-8F21-D9A3-16CE-5CFE1E87B2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137"/>
          <a:stretch/>
        </p:blipFill>
        <p:spPr>
          <a:xfrm rot="12987058">
            <a:off x="7326045" y="5905939"/>
            <a:ext cx="2117342" cy="7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6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child and a child&#10;&#10;Description automatically generated">
            <a:extLst>
              <a:ext uri="{FF2B5EF4-FFF2-40B4-BE49-F238E27FC236}">
                <a16:creationId xmlns:a16="http://schemas.microsoft.com/office/drawing/2014/main" id="{1F43B903-B0D0-3D9A-B889-72BE7994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B3180-7B1E-4645-3589-B19C34317634}"/>
              </a:ext>
            </a:extLst>
          </p:cNvPr>
          <p:cNvSpPr txBox="1"/>
          <p:nvPr/>
        </p:nvSpPr>
        <p:spPr>
          <a:xfrm rot="20189001">
            <a:off x="7399858" y="155659"/>
            <a:ext cx="59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!!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B5BDA8-D75E-0349-B39C-C6FB78D5D3AC}"/>
              </a:ext>
            </a:extLst>
          </p:cNvPr>
          <p:cNvSpPr/>
          <p:nvPr/>
        </p:nvSpPr>
        <p:spPr>
          <a:xfrm>
            <a:off x="7272915" y="242889"/>
            <a:ext cx="479648" cy="41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108489BA-E969-11BE-F770-2B09A0C48AED}"/>
              </a:ext>
            </a:extLst>
          </p:cNvPr>
          <p:cNvSpPr/>
          <p:nvPr/>
        </p:nvSpPr>
        <p:spPr>
          <a:xfrm>
            <a:off x="105805" y="-81491"/>
            <a:ext cx="4651214" cy="18752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Luckily, nobody got hurt – Andy was OK.</a:t>
            </a:r>
            <a:endParaRPr lang="en-US" b="0" dirty="0">
              <a:effectLst/>
              <a:latin typeface="Comic Sans MS" panose="030F0902030302020204" pitchFamily="66" charset="0"/>
            </a:endParaRPr>
          </a:p>
        </p:txBody>
      </p:sp>
      <p:pic>
        <p:nvPicPr>
          <p:cNvPr id="4" name="Picture 3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CC61D517-C46A-905F-34B9-03524E05A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15" r="11021" b="29421"/>
          <a:stretch/>
        </p:blipFill>
        <p:spPr>
          <a:xfrm rot="20367457">
            <a:off x="7048255" y="5519997"/>
            <a:ext cx="1883988" cy="716999"/>
          </a:xfrm>
          <a:prstGeom prst="rect">
            <a:avLst/>
          </a:prstGeom>
        </p:spPr>
      </p:pic>
      <p:pic>
        <p:nvPicPr>
          <p:cNvPr id="5" name="Picture 4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01434469-FF70-AF04-A856-BC4743A7D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79"/>
          <a:stretch/>
        </p:blipFill>
        <p:spPr>
          <a:xfrm rot="9884566">
            <a:off x="6638460" y="5724545"/>
            <a:ext cx="2117342" cy="622952"/>
          </a:xfrm>
          <a:prstGeom prst="rect">
            <a:avLst/>
          </a:prstGeom>
        </p:spPr>
      </p:pic>
      <p:pic>
        <p:nvPicPr>
          <p:cNvPr id="9" name="Picture 8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30AD2CF8-DDBE-8F32-DF2C-BAAE3A051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137"/>
          <a:stretch/>
        </p:blipFill>
        <p:spPr>
          <a:xfrm rot="12987058">
            <a:off x="7326045" y="5905939"/>
            <a:ext cx="2117342" cy="7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16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child and a child&#10;&#10;Description automatically generated">
            <a:extLst>
              <a:ext uri="{FF2B5EF4-FFF2-40B4-BE49-F238E27FC236}">
                <a16:creationId xmlns:a16="http://schemas.microsoft.com/office/drawing/2014/main" id="{1F43B903-B0D0-3D9A-B889-72BE7994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B3180-7B1E-4645-3589-B19C34317634}"/>
              </a:ext>
            </a:extLst>
          </p:cNvPr>
          <p:cNvSpPr txBox="1"/>
          <p:nvPr/>
        </p:nvSpPr>
        <p:spPr>
          <a:xfrm rot="20189001">
            <a:off x="7399858" y="155659"/>
            <a:ext cx="59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!!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B5BDA8-D75E-0349-B39C-C6FB78D5D3AC}"/>
              </a:ext>
            </a:extLst>
          </p:cNvPr>
          <p:cNvSpPr/>
          <p:nvPr/>
        </p:nvSpPr>
        <p:spPr>
          <a:xfrm>
            <a:off x="7272915" y="242889"/>
            <a:ext cx="479648" cy="41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39B34D7F-BDD8-43EC-685B-D8281434D2E8}"/>
              </a:ext>
            </a:extLst>
          </p:cNvPr>
          <p:cNvSpPr/>
          <p:nvPr/>
        </p:nvSpPr>
        <p:spPr>
          <a:xfrm>
            <a:off x="105805" y="-81492"/>
            <a:ext cx="5070494" cy="294396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Now that you saw what happened we would like to ask you a couple of questions.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6D4759D9-2F44-0255-AA3B-41E2EFC37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15" r="11021" b="29421"/>
          <a:stretch/>
        </p:blipFill>
        <p:spPr>
          <a:xfrm rot="20367457">
            <a:off x="7048255" y="5519997"/>
            <a:ext cx="1883988" cy="716999"/>
          </a:xfrm>
          <a:prstGeom prst="rect">
            <a:avLst/>
          </a:prstGeom>
        </p:spPr>
      </p:pic>
      <p:pic>
        <p:nvPicPr>
          <p:cNvPr id="7" name="Picture 6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FAD01CC3-D940-8A61-D16F-2F27ED8E4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79"/>
          <a:stretch/>
        </p:blipFill>
        <p:spPr>
          <a:xfrm rot="9884566">
            <a:off x="6638460" y="5724545"/>
            <a:ext cx="2117342" cy="622952"/>
          </a:xfrm>
          <a:prstGeom prst="rect">
            <a:avLst/>
          </a:prstGeom>
        </p:spPr>
      </p:pic>
      <p:pic>
        <p:nvPicPr>
          <p:cNvPr id="9" name="Picture 8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D9216A6B-3FDD-AC14-CA90-FC9B00CB36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137"/>
          <a:stretch/>
        </p:blipFill>
        <p:spPr>
          <a:xfrm rot="12987058">
            <a:off x="7326045" y="5905939"/>
            <a:ext cx="2117342" cy="7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44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child and a child&#10;&#10;Description automatically generated">
            <a:extLst>
              <a:ext uri="{FF2B5EF4-FFF2-40B4-BE49-F238E27FC236}">
                <a16:creationId xmlns:a16="http://schemas.microsoft.com/office/drawing/2014/main" id="{1F43B903-B0D0-3D9A-B889-72BE7994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B3180-7B1E-4645-3589-B19C34317634}"/>
              </a:ext>
            </a:extLst>
          </p:cNvPr>
          <p:cNvSpPr txBox="1"/>
          <p:nvPr/>
        </p:nvSpPr>
        <p:spPr>
          <a:xfrm rot="20189001">
            <a:off x="7399858" y="155659"/>
            <a:ext cx="59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!!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B5BDA8-D75E-0349-B39C-C6FB78D5D3AC}"/>
              </a:ext>
            </a:extLst>
          </p:cNvPr>
          <p:cNvSpPr/>
          <p:nvPr/>
        </p:nvSpPr>
        <p:spPr>
          <a:xfrm>
            <a:off x="7272915" y="242889"/>
            <a:ext cx="479648" cy="41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3D3EDDE8-B149-0543-8F15-FA6F15372F58}"/>
              </a:ext>
            </a:extLst>
          </p:cNvPr>
          <p:cNvSpPr/>
          <p:nvPr/>
        </p:nvSpPr>
        <p:spPr>
          <a:xfrm>
            <a:off x="105805" y="246490"/>
            <a:ext cx="5070494" cy="1908313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Who broke the fan?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95AED4C0-4886-0544-D936-DBAA83DF9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15" r="11021" b="29421"/>
          <a:stretch/>
        </p:blipFill>
        <p:spPr>
          <a:xfrm rot="20367457">
            <a:off x="7048255" y="5519997"/>
            <a:ext cx="1883988" cy="716999"/>
          </a:xfrm>
          <a:prstGeom prst="rect">
            <a:avLst/>
          </a:prstGeom>
        </p:spPr>
      </p:pic>
      <p:pic>
        <p:nvPicPr>
          <p:cNvPr id="7" name="Picture 6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FA84AA44-E27F-1DA0-3B9B-0B0EE4FDDE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79"/>
          <a:stretch/>
        </p:blipFill>
        <p:spPr>
          <a:xfrm rot="9884566">
            <a:off x="6638460" y="5724545"/>
            <a:ext cx="2117342" cy="622952"/>
          </a:xfrm>
          <a:prstGeom prst="rect">
            <a:avLst/>
          </a:prstGeom>
        </p:spPr>
      </p:pic>
      <p:pic>
        <p:nvPicPr>
          <p:cNvPr id="9" name="Picture 8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77F6052F-FDED-BFE3-FF68-C42479318D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137"/>
          <a:stretch/>
        </p:blipFill>
        <p:spPr>
          <a:xfrm rot="12987058">
            <a:off x="7326045" y="5905939"/>
            <a:ext cx="2117342" cy="7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40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child and a child&#10;&#10;Description automatically generated">
            <a:extLst>
              <a:ext uri="{FF2B5EF4-FFF2-40B4-BE49-F238E27FC236}">
                <a16:creationId xmlns:a16="http://schemas.microsoft.com/office/drawing/2014/main" id="{1F43B903-B0D0-3D9A-B889-72BE7994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B3180-7B1E-4645-3589-B19C34317634}"/>
              </a:ext>
            </a:extLst>
          </p:cNvPr>
          <p:cNvSpPr txBox="1"/>
          <p:nvPr/>
        </p:nvSpPr>
        <p:spPr>
          <a:xfrm rot="20189001">
            <a:off x="7399858" y="155659"/>
            <a:ext cx="59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!!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B5BDA8-D75E-0349-B39C-C6FB78D5D3AC}"/>
              </a:ext>
            </a:extLst>
          </p:cNvPr>
          <p:cNvSpPr/>
          <p:nvPr/>
        </p:nvSpPr>
        <p:spPr>
          <a:xfrm>
            <a:off x="7272915" y="242889"/>
            <a:ext cx="479648" cy="41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B4567924-985D-BAFB-171A-052C924AAC02}"/>
              </a:ext>
            </a:extLst>
          </p:cNvPr>
          <p:cNvSpPr/>
          <p:nvPr/>
        </p:nvSpPr>
        <p:spPr>
          <a:xfrm>
            <a:off x="105805" y="246490"/>
            <a:ext cx="5070494" cy="1908313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Who caused the fan to break?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15111F56-4AAB-C6BD-BA07-91DB35303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15" r="11021" b="29421"/>
          <a:stretch/>
        </p:blipFill>
        <p:spPr>
          <a:xfrm rot="20367457">
            <a:off x="7048255" y="5519997"/>
            <a:ext cx="1883988" cy="716999"/>
          </a:xfrm>
          <a:prstGeom prst="rect">
            <a:avLst/>
          </a:prstGeom>
        </p:spPr>
      </p:pic>
      <p:pic>
        <p:nvPicPr>
          <p:cNvPr id="7" name="Picture 6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7D8A84AB-7EB8-3EC7-DD3D-75463790B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79"/>
          <a:stretch/>
        </p:blipFill>
        <p:spPr>
          <a:xfrm rot="9884566">
            <a:off x="6638460" y="5724545"/>
            <a:ext cx="2117342" cy="622952"/>
          </a:xfrm>
          <a:prstGeom prst="rect">
            <a:avLst/>
          </a:prstGeom>
        </p:spPr>
      </p:pic>
      <p:pic>
        <p:nvPicPr>
          <p:cNvPr id="9" name="Picture 8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73C7CD42-85A1-8A04-BF95-2000A169D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137"/>
          <a:stretch/>
        </p:blipFill>
        <p:spPr>
          <a:xfrm rot="12987058">
            <a:off x="7326045" y="5905939"/>
            <a:ext cx="2117342" cy="7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49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child and a child&#10;&#10;Description automatically generated">
            <a:extLst>
              <a:ext uri="{FF2B5EF4-FFF2-40B4-BE49-F238E27FC236}">
                <a16:creationId xmlns:a16="http://schemas.microsoft.com/office/drawing/2014/main" id="{1F43B903-B0D0-3D9A-B889-72BE7994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B3180-7B1E-4645-3589-B19C34317634}"/>
              </a:ext>
            </a:extLst>
          </p:cNvPr>
          <p:cNvSpPr txBox="1"/>
          <p:nvPr/>
        </p:nvSpPr>
        <p:spPr>
          <a:xfrm rot="20189001">
            <a:off x="7399858" y="155659"/>
            <a:ext cx="59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!!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B5BDA8-D75E-0349-B39C-C6FB78D5D3AC}"/>
              </a:ext>
            </a:extLst>
          </p:cNvPr>
          <p:cNvSpPr/>
          <p:nvPr/>
        </p:nvSpPr>
        <p:spPr>
          <a:xfrm>
            <a:off x="7272915" y="242889"/>
            <a:ext cx="479648" cy="41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8893E283-916D-E1AE-6B56-B133B985B928}"/>
              </a:ext>
            </a:extLst>
          </p:cNvPr>
          <p:cNvSpPr/>
          <p:nvPr/>
        </p:nvSpPr>
        <p:spPr>
          <a:xfrm>
            <a:off x="105805" y="246490"/>
            <a:ext cx="5070494" cy="1908313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Whose fault is it that the fan broke?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891D5274-58A7-574D-E612-F24641C18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15" r="11021" b="29421"/>
          <a:stretch/>
        </p:blipFill>
        <p:spPr>
          <a:xfrm rot="20367457">
            <a:off x="7048255" y="5519997"/>
            <a:ext cx="1883988" cy="716999"/>
          </a:xfrm>
          <a:prstGeom prst="rect">
            <a:avLst/>
          </a:prstGeom>
        </p:spPr>
      </p:pic>
      <p:pic>
        <p:nvPicPr>
          <p:cNvPr id="7" name="Picture 6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665B96FE-DC6B-1DD1-33EC-683C78024A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79"/>
          <a:stretch/>
        </p:blipFill>
        <p:spPr>
          <a:xfrm rot="9884566">
            <a:off x="6638460" y="5724545"/>
            <a:ext cx="2117342" cy="622952"/>
          </a:xfrm>
          <a:prstGeom prst="rect">
            <a:avLst/>
          </a:prstGeom>
        </p:spPr>
      </p:pic>
      <p:pic>
        <p:nvPicPr>
          <p:cNvPr id="9" name="Picture 8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1800E181-CCE4-0BFB-D4F2-A191F596F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137"/>
          <a:stretch/>
        </p:blipFill>
        <p:spPr>
          <a:xfrm rot="12987058">
            <a:off x="7326045" y="5905939"/>
            <a:ext cx="2117342" cy="7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88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36D6DA-F17B-2451-26EE-C8E410344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85650" cy="6861574"/>
          </a:xfrm>
          <a:prstGeom prst="rect">
            <a:avLst/>
          </a:prstGeom>
        </p:spPr>
      </p:pic>
      <p:pic>
        <p:nvPicPr>
          <p:cNvPr id="5" name="Picture 4" descr="A child wearing a green shirt and shorts&#10;&#10;Description automatically generated">
            <a:extLst>
              <a:ext uri="{FF2B5EF4-FFF2-40B4-BE49-F238E27FC236}">
                <a16:creationId xmlns:a16="http://schemas.microsoft.com/office/drawing/2014/main" id="{1D16D8C7-7D59-8C33-18F0-9AACC3BA0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2" b="98073" l="5813" r="97340">
                        <a14:foregroundMark x1="14877" y1="20521" x2="59606" y2="14688"/>
                        <a14:foregroundMark x1="18128" y1="17344" x2="55764" y2="13333"/>
                        <a14:foregroundMark x1="69754" y1="19792" x2="50345" y2="9896"/>
                        <a14:foregroundMark x1="50345" y1="9896" x2="24631" y2="6302"/>
                        <a14:foregroundMark x1="24631" y1="6302" x2="16650" y2="6302"/>
                        <a14:foregroundMark x1="28571" y1="20208" x2="40985" y2="18073"/>
                        <a14:foregroundMark x1="5911" y1="25885" x2="6207" y2="29583"/>
                        <a14:foregroundMark x1="23547" y1="31875" x2="25025" y2="32969"/>
                        <a14:foregroundMark x1="26207" y1="34323" x2="27685" y2="32813"/>
                        <a14:foregroundMark x1="26502" y1="34167" x2="34581" y2="32031"/>
                        <a14:foregroundMark x1="87685" y1="61302" x2="91232" y2="61771"/>
                        <a14:foregroundMark x1="97340" y1="62813" x2="97340" y2="62813"/>
                        <a14:foregroundMark x1="75862" y1="90885" x2="73202" y2="98073"/>
                        <a14:foregroundMark x1="31133" y1="96406" x2="24729" y2="96563"/>
                        <a14:foregroundMark x1="96749" y1="65313" x2="96749" y2="65313"/>
                        <a14:foregroundMark x1="22562" y1="1823" x2="24335" y2="3281"/>
                        <a14:foregroundMark x1="14680" y1="1302" x2="15961" y2="2344"/>
                        <a14:foregroundMark x1="22857" y1="1250" x2="22857" y2="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69554" y="2291787"/>
            <a:ext cx="2015420" cy="3816181"/>
          </a:xfrm>
          <a:prstGeom prst="rect">
            <a:avLst/>
          </a:prstGeom>
        </p:spPr>
      </p:pic>
      <p:sp>
        <p:nvSpPr>
          <p:cNvPr id="10" name="Explosion: 8 Points 1">
            <a:extLst>
              <a:ext uri="{FF2B5EF4-FFF2-40B4-BE49-F238E27FC236}">
                <a16:creationId xmlns:a16="http://schemas.microsoft.com/office/drawing/2014/main" id="{6D5739FB-88D4-D1A6-0D4D-9826B48A6407}"/>
              </a:ext>
            </a:extLst>
          </p:cNvPr>
          <p:cNvSpPr/>
          <p:nvPr/>
        </p:nvSpPr>
        <p:spPr>
          <a:xfrm>
            <a:off x="5002072" y="505000"/>
            <a:ext cx="4698143" cy="17000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 And this is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Bobby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1" name="Arrow: Down 2">
            <a:extLst>
              <a:ext uri="{FF2B5EF4-FFF2-40B4-BE49-F238E27FC236}">
                <a16:creationId xmlns:a16="http://schemas.microsoft.com/office/drawing/2014/main" id="{52F3B4D8-8A26-204C-0D1B-31DC09187C89}"/>
              </a:ext>
            </a:extLst>
          </p:cNvPr>
          <p:cNvSpPr/>
          <p:nvPr/>
        </p:nvSpPr>
        <p:spPr>
          <a:xfrm rot="18276885">
            <a:off x="8567211" y="1669504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31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6B7DD5-2049-8FDC-54D6-52728C616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87" y="-23219"/>
            <a:ext cx="12261773" cy="6904437"/>
          </a:xfrm>
          <a:prstGeom prst="rect">
            <a:avLst/>
          </a:prstGeom>
        </p:spPr>
      </p:pic>
      <p:sp>
        <p:nvSpPr>
          <p:cNvPr id="7" name="Explosion: 8 Points 1">
            <a:extLst>
              <a:ext uri="{FF2B5EF4-FFF2-40B4-BE49-F238E27FC236}">
                <a16:creationId xmlns:a16="http://schemas.microsoft.com/office/drawing/2014/main" id="{39EC8A0B-023B-D705-508F-BCF3C4725A78}"/>
              </a:ext>
            </a:extLst>
          </p:cNvPr>
          <p:cNvSpPr/>
          <p:nvPr/>
        </p:nvSpPr>
        <p:spPr>
          <a:xfrm>
            <a:off x="105804" y="246490"/>
            <a:ext cx="5450043" cy="2543009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Sophia and Bobby are playing tug of war in the yard outside their house.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126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1A5C7C-C551-0ED7-0A62-301BC4B3F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5"/>
            <a:ext cx="12192000" cy="6865149"/>
          </a:xfrm>
          <a:prstGeom prst="rect">
            <a:avLst/>
          </a:prstGeom>
        </p:spPr>
      </p:pic>
      <p:sp>
        <p:nvSpPr>
          <p:cNvPr id="7" name="Explosion: 8 Points 1">
            <a:extLst>
              <a:ext uri="{FF2B5EF4-FFF2-40B4-BE49-F238E27FC236}">
                <a16:creationId xmlns:a16="http://schemas.microsoft.com/office/drawing/2014/main" id="{39EC8A0B-023B-D705-508F-BCF3C4725A78}"/>
              </a:ext>
            </a:extLst>
          </p:cNvPr>
          <p:cNvSpPr/>
          <p:nvPr/>
        </p:nvSpPr>
        <p:spPr>
          <a:xfrm>
            <a:off x="105804" y="246490"/>
            <a:ext cx="5450043" cy="2543009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cs typeface="Calibri" panose="020F0502020204030204" pitchFamily="34" charset="0"/>
              </a:rPr>
              <a:t>Both of them are pulling really hard on the rope.</a:t>
            </a:r>
          </a:p>
        </p:txBody>
      </p:sp>
    </p:spTree>
    <p:extLst>
      <p:ext uri="{BB962C8B-B14F-4D97-AF65-F5344CB8AC3E}">
        <p14:creationId xmlns:p14="http://schemas.microsoft.com/office/powerpoint/2010/main" val="860817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8E55FD-1E53-E98B-4D23-CD82E5784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5"/>
            <a:ext cx="12192000" cy="6865149"/>
          </a:xfrm>
          <a:prstGeom prst="rect">
            <a:avLst/>
          </a:prstGeom>
        </p:spPr>
      </p:pic>
      <p:sp>
        <p:nvSpPr>
          <p:cNvPr id="7" name="Explosion: 8 Points 1">
            <a:extLst>
              <a:ext uri="{FF2B5EF4-FFF2-40B4-BE49-F238E27FC236}">
                <a16:creationId xmlns:a16="http://schemas.microsoft.com/office/drawing/2014/main" id="{39EC8A0B-023B-D705-508F-BCF3C4725A78}"/>
              </a:ext>
            </a:extLst>
          </p:cNvPr>
          <p:cNvSpPr/>
          <p:nvPr/>
        </p:nvSpPr>
        <p:spPr>
          <a:xfrm>
            <a:off x="105804" y="246490"/>
            <a:ext cx="5450043" cy="2543009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cs typeface="Calibri" panose="020F0502020204030204" pitchFamily="34" charset="0"/>
              </a:rPr>
              <a:t>While Sophia is pulling, Bobby suddenly lets go of the rope!</a:t>
            </a:r>
          </a:p>
        </p:txBody>
      </p:sp>
      <p:pic>
        <p:nvPicPr>
          <p:cNvPr id="3" name="Picture 2" descr="A child wearing a green shirt and shorts&#10;&#10;Description automatically generated">
            <a:extLst>
              <a:ext uri="{FF2B5EF4-FFF2-40B4-BE49-F238E27FC236}">
                <a16:creationId xmlns:a16="http://schemas.microsoft.com/office/drawing/2014/main" id="{A3C42C05-7E35-1C7A-A619-C61E9630D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2" b="98073" l="5813" r="97340">
                        <a14:foregroundMark x1="14877" y1="20521" x2="59606" y2="14688"/>
                        <a14:foregroundMark x1="18128" y1="17344" x2="55764" y2="13333"/>
                        <a14:foregroundMark x1="69754" y1="19792" x2="50345" y2="9896"/>
                        <a14:foregroundMark x1="50345" y1="9896" x2="24631" y2="6302"/>
                        <a14:foregroundMark x1="24631" y1="6302" x2="16650" y2="6302"/>
                        <a14:foregroundMark x1="28571" y1="20208" x2="40985" y2="18073"/>
                        <a14:foregroundMark x1="5911" y1="25885" x2="6207" y2="29583"/>
                        <a14:foregroundMark x1="23547" y1="31875" x2="25025" y2="32969"/>
                        <a14:foregroundMark x1="26207" y1="34323" x2="27685" y2="32813"/>
                        <a14:foregroundMark x1="26502" y1="34167" x2="34581" y2="32031"/>
                        <a14:foregroundMark x1="87685" y1="61302" x2="91232" y2="61771"/>
                        <a14:foregroundMark x1="97340" y1="62813" x2="97340" y2="62813"/>
                        <a14:foregroundMark x1="75862" y1="90885" x2="73202" y2="98073"/>
                        <a14:foregroundMark x1="31133" y1="96406" x2="24729" y2="96563"/>
                        <a14:foregroundMark x1="96749" y1="65313" x2="96749" y2="65313"/>
                        <a14:foregroundMark x1="22562" y1="1823" x2="24335" y2="3281"/>
                        <a14:foregroundMark x1="14680" y1="1302" x2="15961" y2="2344"/>
                        <a14:foregroundMark x1="22857" y1="1250" x2="22857" y2="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69554" y="2291787"/>
            <a:ext cx="2015420" cy="3816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2C5D69-7282-750E-4700-196BCFE63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4087" y="2266387"/>
            <a:ext cx="609600" cy="7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2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E3276C-CDFC-BD9B-6AE1-9272914B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92000" cy="6865151"/>
          </a:xfrm>
          <a:prstGeom prst="rect">
            <a:avLst/>
          </a:prstGeom>
        </p:spPr>
      </p:pic>
      <p:sp>
        <p:nvSpPr>
          <p:cNvPr id="7" name="Explosion: 8 Points 1">
            <a:extLst>
              <a:ext uri="{FF2B5EF4-FFF2-40B4-BE49-F238E27FC236}">
                <a16:creationId xmlns:a16="http://schemas.microsoft.com/office/drawing/2014/main" id="{39EC8A0B-023B-D705-508F-BCF3C4725A78}"/>
              </a:ext>
            </a:extLst>
          </p:cNvPr>
          <p:cNvSpPr/>
          <p:nvPr/>
        </p:nvSpPr>
        <p:spPr>
          <a:xfrm>
            <a:off x="4347298" y="154236"/>
            <a:ext cx="5450043" cy="2543009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cs typeface="Calibri" panose="020F0502020204030204" pitchFamily="34" charset="0"/>
              </a:rPr>
              <a:t>Sophia falls into the window, and it cracks.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096B3-5D4E-9D70-67EE-D584D1918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554" y="1645498"/>
            <a:ext cx="609600" cy="7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94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EFC9C-4D16-7080-FD34-B11C86472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92000" cy="6865151"/>
          </a:xfrm>
          <a:prstGeom prst="rect">
            <a:avLst/>
          </a:prstGeom>
        </p:spPr>
      </p:pic>
      <p:sp>
        <p:nvSpPr>
          <p:cNvPr id="7" name="Explosion: 8 Points 1">
            <a:extLst>
              <a:ext uri="{FF2B5EF4-FFF2-40B4-BE49-F238E27FC236}">
                <a16:creationId xmlns:a16="http://schemas.microsoft.com/office/drawing/2014/main" id="{39EC8A0B-023B-D705-508F-BCF3C4725A78}"/>
              </a:ext>
            </a:extLst>
          </p:cNvPr>
          <p:cNvSpPr/>
          <p:nvPr/>
        </p:nvSpPr>
        <p:spPr>
          <a:xfrm>
            <a:off x="4347298" y="154236"/>
            <a:ext cx="5450043" cy="2543009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cs typeface="Calibri" panose="020F0502020204030204" pitchFamily="34" charset="0"/>
              </a:rPr>
              <a:t>Luckily, nobody got hurt – Sophia was OK.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FEACF5-2473-58EF-2CE5-B9E31808C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554" y="1645498"/>
            <a:ext cx="609600" cy="7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84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E9E08B-FA6E-A7B5-76EF-8F75E80FB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6"/>
            <a:ext cx="12192000" cy="6865151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08F431F8-709F-30FA-D831-14F07897B0E5}"/>
              </a:ext>
            </a:extLst>
          </p:cNvPr>
          <p:cNvSpPr/>
          <p:nvPr/>
        </p:nvSpPr>
        <p:spPr>
          <a:xfrm>
            <a:off x="4347299" y="99213"/>
            <a:ext cx="5070494" cy="294396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Now that you saw what happened we would like to ask you a couple of questions.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DEBB86-0475-A576-C589-AE82B628D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554" y="1645498"/>
            <a:ext cx="609600" cy="7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405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5082</TotalTime>
  <Words>238</Words>
  <Application>Microsoft Macintosh PowerPoint</Application>
  <PresentationFormat>Widescreen</PresentationFormat>
  <Paragraphs>33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ADLaM Display</vt:lpstr>
      <vt:lpstr>Arial</vt:lpstr>
      <vt:lpstr>Calibri</vt:lpstr>
      <vt:lpstr>Comic Sans MS</vt:lpstr>
      <vt:lpstr>Simple Light</vt:lpstr>
      <vt:lpstr>Crack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Spill case</dc:title>
  <dc:creator>David Rose</dc:creator>
  <cp:lastModifiedBy>David Rose</cp:lastModifiedBy>
  <cp:revision>43</cp:revision>
  <dcterms:created xsi:type="dcterms:W3CDTF">2024-07-23T19:00:56Z</dcterms:created>
  <dcterms:modified xsi:type="dcterms:W3CDTF">2024-08-15T16:29:38Z</dcterms:modified>
</cp:coreProperties>
</file>